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3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hqfsrv010\Share_R\室部共有（hqfsrv010-R）\二部門採用CC_00_全チーム共有\素材集（画像）\482530049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0" y="0"/>
            <a:ext cx="6878095" cy="91440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6" name="Rectangle 39"/>
          <p:cNvSpPr>
            <a:spLocks noChangeArrowheads="1"/>
          </p:cNvSpPr>
          <p:nvPr/>
        </p:nvSpPr>
        <p:spPr bwMode="auto">
          <a:xfrm>
            <a:off x="-3646" y="8409508"/>
            <a:ext cx="6885385" cy="712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5537" tIns="47768" rIns="95537" bIns="47768">
            <a:spAutoFit/>
          </a:bodyPr>
          <a:lstStyle/>
          <a:p>
            <a:pPr algn="ctr"/>
            <a:r>
              <a:rPr lang="ja-JP" altLang="en-US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問合わせ先 </a:t>
            </a:r>
            <a:r>
              <a:rPr lang="ja-JP" altLang="en-US" sz="2000" dirty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： </a:t>
            </a:r>
            <a:r>
              <a:rPr lang="en-US" altLang="ja-JP" sz="2000" u="sng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meiji-cc@ml.east.ntt.co.jp</a:t>
            </a:r>
            <a:r>
              <a:rPr lang="ja-JP" altLang="en-US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</a:t>
            </a:r>
            <a:endParaRPr lang="en-US" altLang="ja-JP" sz="2000" dirty="0" smtClean="0">
              <a:solidFill>
                <a:prstClr val="white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ＮＴＴ</a:t>
            </a:r>
            <a:r>
              <a:rPr lang="zh-TW" altLang="en-US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東日本</a:t>
            </a:r>
            <a:r>
              <a:rPr lang="ja-JP" altLang="en-US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明治</a:t>
            </a:r>
            <a:r>
              <a:rPr lang="zh-TW" altLang="en-US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大学</a:t>
            </a:r>
            <a:r>
              <a:rPr lang="ja-JP" altLang="en-US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ＯＢ</a:t>
            </a:r>
            <a:r>
              <a:rPr lang="en-US" altLang="zh-TW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lang="ja-JP" altLang="en-US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ＯＧ</a:t>
            </a:r>
            <a:r>
              <a:rPr lang="zh-TW" altLang="en-US" sz="2000" dirty="0" smtClean="0">
                <a:solidFill>
                  <a:prstClr val="white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有志</a:t>
            </a:r>
            <a:endParaRPr lang="ja-JP" altLang="en-US" sz="2000" dirty="0">
              <a:solidFill>
                <a:prstClr val="white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88640" y="899592"/>
            <a:ext cx="6489805" cy="698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49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95537" tIns="47768" rIns="95537" bIns="47768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5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lang="ja-JP" altLang="en-US" sz="2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明治大学ＯＢ</a:t>
            </a:r>
            <a:r>
              <a:rPr lang="en-US" altLang="ja-JP" sz="2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lang="ja-JP" altLang="en-US" sz="25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ＯＧ紹介</a:t>
            </a:r>
            <a:r>
              <a:rPr lang="en-US" altLang="ja-JP" sz="2500" dirty="0" smtClean="0">
                <a:solidFill>
                  <a:srgbClr val="00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私たちが明治大学ＯＢ</a:t>
            </a:r>
            <a:r>
              <a:rPr lang="en-US" altLang="ja-JP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</a:t>
            </a:r>
            <a:r>
              <a:rPr lang="ja-JP" alt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ＯＧとして、皆様の</a:t>
            </a:r>
            <a:r>
              <a:rPr lang="ja-JP" altLang="en-US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キャリア形成</a:t>
            </a:r>
            <a:r>
              <a:rPr lang="ja-JP" alt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を支援します。</a:t>
            </a:r>
            <a:endParaRPr lang="en-US" altLang="ja-JP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3" name="Rectangle 1034"/>
          <p:cNvSpPr>
            <a:spLocks noChangeArrowheads="1"/>
          </p:cNvSpPr>
          <p:nvPr/>
        </p:nvSpPr>
        <p:spPr bwMode="auto">
          <a:xfrm>
            <a:off x="2492896" y="42451"/>
            <a:ext cx="4372392" cy="83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5537" tIns="47768" rIns="95537" bIns="47768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4800" b="1" dirty="0" smtClean="0">
                <a:solidFill>
                  <a:srgbClr val="080808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ＮＴＴ</a:t>
            </a:r>
            <a:r>
              <a:rPr lang="ja-JP" altLang="en-US" sz="4800" dirty="0">
                <a:solidFill>
                  <a:srgbClr val="080808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東日本</a:t>
            </a:r>
          </a:p>
        </p:txBody>
      </p:sp>
      <p:sp>
        <p:nvSpPr>
          <p:cNvPr id="16" name="正方形/長方形 31"/>
          <p:cNvSpPr>
            <a:spLocks noChangeArrowheads="1"/>
          </p:cNvSpPr>
          <p:nvPr/>
        </p:nvSpPr>
        <p:spPr bwMode="auto">
          <a:xfrm>
            <a:off x="193791" y="1698938"/>
            <a:ext cx="3164390" cy="1237030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99765" y="1666280"/>
            <a:ext cx="595035" cy="338554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r">
              <a:defRPr/>
            </a:pPr>
            <a:r>
              <a:rPr lang="ja-JP" altLang="en-US" sz="1400" u="sng" dirty="0">
                <a:solidFill>
                  <a:schemeClr val="accent6"/>
                </a:solidFill>
                <a:ea typeface="HGP創英角ｺﾞｼｯｸUB" panose="020B0900000000000000" pitchFamily="50" charset="-128"/>
                <a:cs typeface="Meiryo UI" panose="020B0604030504040204" pitchFamily="50" charset="-128"/>
              </a:rPr>
              <a:t>戸村　健一郎</a:t>
            </a:r>
          </a:p>
        </p:txBody>
      </p:sp>
      <p:sp>
        <p:nvSpPr>
          <p:cNvPr id="29" name="正方形/長方形 46"/>
          <p:cNvSpPr>
            <a:spLocks noChangeArrowheads="1"/>
          </p:cNvSpPr>
          <p:nvPr/>
        </p:nvSpPr>
        <p:spPr bwMode="auto">
          <a:xfrm>
            <a:off x="261263" y="1770946"/>
            <a:ext cx="825041" cy="91973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31" name="テキスト ボックス 53"/>
          <p:cNvSpPr txBox="1">
            <a:spLocks noChangeArrowheads="1"/>
          </p:cNvSpPr>
          <p:nvPr/>
        </p:nvSpPr>
        <p:spPr bwMode="auto">
          <a:xfrm>
            <a:off x="272306" y="2008456"/>
            <a:ext cx="800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r>
              <a:rPr lang="ja-JP" altLang="en-US" sz="1600" dirty="0" smtClean="0"/>
              <a:t>写真等</a:t>
            </a:r>
            <a:endParaRPr lang="en-US" altLang="ja-JP" sz="1600" dirty="0" smtClean="0"/>
          </a:p>
        </p:txBody>
      </p:sp>
      <p:sp>
        <p:nvSpPr>
          <p:cNvPr id="43" name="テキスト ボックス 68"/>
          <p:cNvSpPr txBox="1">
            <a:spLocks noChangeArrowheads="1"/>
          </p:cNvSpPr>
          <p:nvPr/>
        </p:nvSpPr>
        <p:spPr bwMode="auto">
          <a:xfrm>
            <a:off x="1023027" y="1880442"/>
            <a:ext cx="2293787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入社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1999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月（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17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年目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在籍</a:t>
            </a: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時学科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：農学科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業務経験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：③、④、⑥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メッセージ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：何でもご相談ください。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正方形/長方形 31"/>
          <p:cNvSpPr>
            <a:spLocks noChangeArrowheads="1"/>
          </p:cNvSpPr>
          <p:nvPr/>
        </p:nvSpPr>
        <p:spPr bwMode="auto">
          <a:xfrm>
            <a:off x="3512666" y="1698938"/>
            <a:ext cx="3164390" cy="1237030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118641" y="1666280"/>
            <a:ext cx="595035" cy="338554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r">
              <a:defRPr/>
            </a:pPr>
            <a:r>
              <a:rPr lang="ja-JP" altLang="en-US" sz="1400" u="sng" dirty="0">
                <a:solidFill>
                  <a:schemeClr val="accent6"/>
                </a:solidFill>
                <a:ea typeface="HGP創英角ｺﾞｼｯｸUB" panose="020B0900000000000000" pitchFamily="50" charset="-128"/>
                <a:cs typeface="Meiryo UI" panose="020B0604030504040204" pitchFamily="50" charset="-128"/>
              </a:rPr>
              <a:t>馬場　貴大</a:t>
            </a:r>
          </a:p>
        </p:txBody>
      </p:sp>
      <p:sp>
        <p:nvSpPr>
          <p:cNvPr id="64" name="正方形/長方形 46"/>
          <p:cNvSpPr>
            <a:spLocks noChangeArrowheads="1"/>
          </p:cNvSpPr>
          <p:nvPr/>
        </p:nvSpPr>
        <p:spPr bwMode="auto">
          <a:xfrm>
            <a:off x="3580138" y="1770946"/>
            <a:ext cx="825041" cy="91973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65" name="テキスト ボックス 53"/>
          <p:cNvSpPr txBox="1">
            <a:spLocks noChangeArrowheads="1"/>
          </p:cNvSpPr>
          <p:nvPr/>
        </p:nvSpPr>
        <p:spPr bwMode="auto">
          <a:xfrm>
            <a:off x="3591181" y="2008456"/>
            <a:ext cx="800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r>
              <a:rPr lang="ja-JP" altLang="en-US" sz="1600" dirty="0" smtClean="0"/>
              <a:t>写真等</a:t>
            </a:r>
            <a:endParaRPr lang="en-US" altLang="ja-JP" sz="1600" dirty="0" smtClean="0"/>
          </a:p>
        </p:txBody>
      </p:sp>
      <p:sp>
        <p:nvSpPr>
          <p:cNvPr id="66" name="テキスト ボックス 68"/>
          <p:cNvSpPr txBox="1">
            <a:spLocks noChangeArrowheads="1"/>
          </p:cNvSpPr>
          <p:nvPr/>
        </p:nvSpPr>
        <p:spPr bwMode="auto">
          <a:xfrm>
            <a:off x="4339724" y="1880442"/>
            <a:ext cx="2293787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入社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2006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月（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年目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在籍</a:t>
            </a: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時学科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：情報科学科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業務経験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：⑤、⑥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メッセージ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：気軽にご相談ください。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OB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としてサポートさせて頂きます。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正方形/長方形 31"/>
          <p:cNvSpPr>
            <a:spLocks noChangeArrowheads="1"/>
          </p:cNvSpPr>
          <p:nvPr/>
        </p:nvSpPr>
        <p:spPr bwMode="auto">
          <a:xfrm>
            <a:off x="193791" y="3067090"/>
            <a:ext cx="3164390" cy="1237030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799765" y="3034432"/>
            <a:ext cx="595035" cy="338554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r">
              <a:defRPr/>
            </a:pPr>
            <a:r>
              <a:rPr lang="ja-JP" altLang="en-US" sz="1400" u="sng" dirty="0">
                <a:solidFill>
                  <a:schemeClr val="accent6"/>
                </a:solidFill>
                <a:ea typeface="HGP創英角ｺﾞｼｯｸUB" panose="020B0900000000000000" pitchFamily="50" charset="-128"/>
                <a:cs typeface="Meiryo UI" panose="020B0604030504040204" pitchFamily="50" charset="-128"/>
              </a:rPr>
              <a:t>加藤　幸弘</a:t>
            </a:r>
          </a:p>
        </p:txBody>
      </p:sp>
      <p:sp>
        <p:nvSpPr>
          <p:cNvPr id="69" name="正方形/長方形 46"/>
          <p:cNvSpPr>
            <a:spLocks noChangeArrowheads="1"/>
          </p:cNvSpPr>
          <p:nvPr/>
        </p:nvSpPr>
        <p:spPr bwMode="auto">
          <a:xfrm>
            <a:off x="261263" y="3139098"/>
            <a:ext cx="825041" cy="91973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70" name="テキスト ボックス 53"/>
          <p:cNvSpPr txBox="1">
            <a:spLocks noChangeArrowheads="1"/>
          </p:cNvSpPr>
          <p:nvPr/>
        </p:nvSpPr>
        <p:spPr bwMode="auto">
          <a:xfrm>
            <a:off x="272306" y="3376608"/>
            <a:ext cx="800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r>
              <a:rPr lang="ja-JP" altLang="en-US" sz="1600" dirty="0" smtClean="0"/>
              <a:t>写真等</a:t>
            </a:r>
            <a:endParaRPr lang="en-US" altLang="ja-JP" sz="1600" dirty="0" smtClean="0"/>
          </a:p>
        </p:txBody>
      </p:sp>
      <p:sp>
        <p:nvSpPr>
          <p:cNvPr id="71" name="テキスト ボックス 68"/>
          <p:cNvSpPr txBox="1">
            <a:spLocks noChangeArrowheads="1"/>
          </p:cNvSpPr>
          <p:nvPr/>
        </p:nvSpPr>
        <p:spPr bwMode="auto">
          <a:xfrm>
            <a:off x="1023027" y="3248594"/>
            <a:ext cx="2371773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入社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2008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月（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年目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在籍</a:t>
            </a: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時学科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基礎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理工学専攻</a:t>
            </a:r>
            <a:r>
              <a:rPr lang="ja-JP" altLang="en-US" sz="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（情報系）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業務経験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：②　</a:t>
            </a:r>
            <a:r>
              <a:rPr lang="ja-JP" altLang="en-US" sz="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（教育ソリューションなど）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メッセージ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：皆様の「挑戦」のサポートを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させて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頂きます。何でもご相談ください。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2" name="正方形/長方形 31"/>
          <p:cNvSpPr>
            <a:spLocks noChangeArrowheads="1"/>
          </p:cNvSpPr>
          <p:nvPr/>
        </p:nvSpPr>
        <p:spPr bwMode="auto">
          <a:xfrm>
            <a:off x="3512666" y="3067090"/>
            <a:ext cx="3164390" cy="1237030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118641" y="3034432"/>
            <a:ext cx="595035" cy="338554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r">
              <a:defRPr/>
            </a:pPr>
            <a:r>
              <a:rPr lang="ja-JP" altLang="en-US" sz="1400" u="sng" dirty="0">
                <a:solidFill>
                  <a:schemeClr val="accent6"/>
                </a:solidFill>
                <a:ea typeface="HGP創英角ｺﾞｼｯｸUB" panose="020B0900000000000000" pitchFamily="50" charset="-128"/>
                <a:cs typeface="Meiryo UI" panose="020B0604030504040204" pitchFamily="50" charset="-128"/>
              </a:rPr>
              <a:t>中村　浩之</a:t>
            </a:r>
          </a:p>
        </p:txBody>
      </p:sp>
      <p:sp>
        <p:nvSpPr>
          <p:cNvPr id="74" name="正方形/長方形 46"/>
          <p:cNvSpPr>
            <a:spLocks noChangeArrowheads="1"/>
          </p:cNvSpPr>
          <p:nvPr/>
        </p:nvSpPr>
        <p:spPr bwMode="auto">
          <a:xfrm>
            <a:off x="3580138" y="3139098"/>
            <a:ext cx="825041" cy="91973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75" name="テキスト ボックス 53"/>
          <p:cNvSpPr txBox="1">
            <a:spLocks noChangeArrowheads="1"/>
          </p:cNvSpPr>
          <p:nvPr/>
        </p:nvSpPr>
        <p:spPr bwMode="auto">
          <a:xfrm>
            <a:off x="3591181" y="3376608"/>
            <a:ext cx="800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r>
              <a:rPr lang="ja-JP" altLang="en-US" sz="1600" dirty="0" smtClean="0"/>
              <a:t>写真等</a:t>
            </a:r>
            <a:endParaRPr lang="en-US" altLang="ja-JP" sz="1600" dirty="0" smtClean="0"/>
          </a:p>
        </p:txBody>
      </p:sp>
      <p:sp>
        <p:nvSpPr>
          <p:cNvPr id="76" name="テキスト ボックス 68"/>
          <p:cNvSpPr txBox="1">
            <a:spLocks noChangeArrowheads="1"/>
          </p:cNvSpPr>
          <p:nvPr/>
        </p:nvSpPr>
        <p:spPr bwMode="auto">
          <a:xfrm>
            <a:off x="4339724" y="3248594"/>
            <a:ext cx="23581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入社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2008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月（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年目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在籍</a:t>
            </a: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時学科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：電子通信工学科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業務経験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：④、⑤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メッセージ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：事業の魅力をお伝えします。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皆様と会えるのを楽しみにしています。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7" name="正方形/長方形 31"/>
          <p:cNvSpPr>
            <a:spLocks noChangeArrowheads="1"/>
          </p:cNvSpPr>
          <p:nvPr/>
        </p:nvSpPr>
        <p:spPr bwMode="auto">
          <a:xfrm>
            <a:off x="193791" y="4435242"/>
            <a:ext cx="3164390" cy="1237030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799765" y="4402584"/>
            <a:ext cx="595035" cy="338554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r">
              <a:defRPr/>
            </a:pPr>
            <a:r>
              <a:rPr lang="ja-JP" altLang="en-US" sz="1400" u="sng" dirty="0">
                <a:solidFill>
                  <a:schemeClr val="accent6"/>
                </a:solidFill>
                <a:ea typeface="HGP創英角ｺﾞｼｯｸUB" panose="020B0900000000000000" pitchFamily="50" charset="-128"/>
                <a:cs typeface="Meiryo UI" panose="020B0604030504040204" pitchFamily="50" charset="-128"/>
              </a:rPr>
              <a:t>加藤　洋平</a:t>
            </a:r>
          </a:p>
        </p:txBody>
      </p:sp>
      <p:sp>
        <p:nvSpPr>
          <p:cNvPr id="79" name="正方形/長方形 46"/>
          <p:cNvSpPr>
            <a:spLocks noChangeArrowheads="1"/>
          </p:cNvSpPr>
          <p:nvPr/>
        </p:nvSpPr>
        <p:spPr bwMode="auto">
          <a:xfrm>
            <a:off x="261263" y="4507250"/>
            <a:ext cx="825041" cy="91973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80" name="テキスト ボックス 53"/>
          <p:cNvSpPr txBox="1">
            <a:spLocks noChangeArrowheads="1"/>
          </p:cNvSpPr>
          <p:nvPr/>
        </p:nvSpPr>
        <p:spPr bwMode="auto">
          <a:xfrm>
            <a:off x="272306" y="4744760"/>
            <a:ext cx="800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r>
              <a:rPr lang="ja-JP" altLang="en-US" sz="1600" dirty="0" smtClean="0"/>
              <a:t>写真等</a:t>
            </a:r>
            <a:endParaRPr lang="en-US" altLang="ja-JP" sz="1600" dirty="0" smtClean="0"/>
          </a:p>
        </p:txBody>
      </p:sp>
      <p:sp>
        <p:nvSpPr>
          <p:cNvPr id="81" name="テキスト ボックス 68"/>
          <p:cNvSpPr txBox="1">
            <a:spLocks noChangeArrowheads="1"/>
          </p:cNvSpPr>
          <p:nvPr/>
        </p:nvSpPr>
        <p:spPr bwMode="auto">
          <a:xfrm>
            <a:off x="1023027" y="4616746"/>
            <a:ext cx="2293787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入社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2009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月（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年目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在籍</a:t>
            </a: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時学科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：基礎理工学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専攻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業務</a:t>
            </a: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経験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③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④、⑤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メッセージ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：気軽に御相談ください。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2" name="正方形/長方形 31"/>
          <p:cNvSpPr>
            <a:spLocks noChangeArrowheads="1"/>
          </p:cNvSpPr>
          <p:nvPr/>
        </p:nvSpPr>
        <p:spPr bwMode="auto">
          <a:xfrm>
            <a:off x="3512666" y="4435242"/>
            <a:ext cx="3164390" cy="1237030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118641" y="4402584"/>
            <a:ext cx="595035" cy="338554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r">
              <a:defRPr/>
            </a:pPr>
            <a:r>
              <a:rPr lang="ja-JP" altLang="en-US" sz="1400" u="sng" dirty="0">
                <a:solidFill>
                  <a:schemeClr val="accent6"/>
                </a:solidFill>
                <a:ea typeface="HGP創英角ｺﾞｼｯｸUB" panose="020B0900000000000000" pitchFamily="50" charset="-128"/>
                <a:cs typeface="Meiryo UI" panose="020B0604030504040204" pitchFamily="50" charset="-128"/>
              </a:rPr>
              <a:t>伊藤　早紀</a:t>
            </a:r>
          </a:p>
        </p:txBody>
      </p:sp>
      <p:sp>
        <p:nvSpPr>
          <p:cNvPr id="84" name="正方形/長方形 46"/>
          <p:cNvSpPr>
            <a:spLocks noChangeArrowheads="1"/>
          </p:cNvSpPr>
          <p:nvPr/>
        </p:nvSpPr>
        <p:spPr bwMode="auto">
          <a:xfrm>
            <a:off x="3580138" y="4507250"/>
            <a:ext cx="825041" cy="91973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85" name="テキスト ボックス 53"/>
          <p:cNvSpPr txBox="1">
            <a:spLocks noChangeArrowheads="1"/>
          </p:cNvSpPr>
          <p:nvPr/>
        </p:nvSpPr>
        <p:spPr bwMode="auto">
          <a:xfrm>
            <a:off x="3591181" y="4744760"/>
            <a:ext cx="800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r>
              <a:rPr lang="ja-JP" altLang="en-US" sz="1600" dirty="0" smtClean="0"/>
              <a:t>写真等</a:t>
            </a:r>
            <a:endParaRPr lang="en-US" altLang="ja-JP" sz="1600" dirty="0" smtClean="0"/>
          </a:p>
        </p:txBody>
      </p:sp>
      <p:sp>
        <p:nvSpPr>
          <p:cNvPr id="86" name="テキスト ボックス 68"/>
          <p:cNvSpPr txBox="1">
            <a:spLocks noChangeArrowheads="1"/>
          </p:cNvSpPr>
          <p:nvPr/>
        </p:nvSpPr>
        <p:spPr bwMode="auto">
          <a:xfrm>
            <a:off x="4339724" y="4616746"/>
            <a:ext cx="2293787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入社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2009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月（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年目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在籍</a:t>
            </a: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時学科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：生命科学科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業務経験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：①、②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メッセージ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：明大生を応援します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！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まずは気軽にご連絡ください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Rectangle 1034"/>
          <p:cNvSpPr>
            <a:spLocks noChangeArrowheads="1"/>
          </p:cNvSpPr>
          <p:nvPr/>
        </p:nvSpPr>
        <p:spPr bwMode="auto">
          <a:xfrm>
            <a:off x="-20097" y="42451"/>
            <a:ext cx="2625254" cy="83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5537" tIns="47768" rIns="95537" bIns="47768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400" b="1" i="1" dirty="0">
                <a:solidFill>
                  <a:srgbClr val="080808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その挑戦で</a:t>
            </a:r>
            <a:r>
              <a:rPr lang="ja-JP" altLang="en-US" sz="2400" b="1" i="1" dirty="0" smtClean="0">
                <a:solidFill>
                  <a:srgbClr val="080808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endParaRPr lang="en-US" altLang="ja-JP" sz="2400" b="1" i="1" dirty="0" smtClean="0">
              <a:solidFill>
                <a:srgbClr val="080808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 eaLnBrk="1" hangingPunct="1"/>
            <a:r>
              <a:rPr lang="ja-JP" altLang="en-US" sz="2400" b="1" i="1" dirty="0" smtClean="0">
                <a:solidFill>
                  <a:srgbClr val="080808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未来</a:t>
            </a:r>
            <a:r>
              <a:rPr lang="ja-JP" altLang="en-US" sz="2400" b="1" i="1" dirty="0">
                <a:solidFill>
                  <a:srgbClr val="080808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を動かせ</a:t>
            </a:r>
            <a:r>
              <a:rPr lang="ja-JP" altLang="en-US" sz="2400" b="1" i="1" dirty="0" smtClean="0">
                <a:solidFill>
                  <a:srgbClr val="080808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</a:t>
            </a:r>
            <a:endParaRPr lang="ja-JP" altLang="en-US" sz="5400" dirty="0">
              <a:solidFill>
                <a:srgbClr val="080808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47" name="正方形/長方形 31"/>
          <p:cNvSpPr>
            <a:spLocks noChangeArrowheads="1"/>
          </p:cNvSpPr>
          <p:nvPr/>
        </p:nvSpPr>
        <p:spPr bwMode="auto">
          <a:xfrm>
            <a:off x="193791" y="5816288"/>
            <a:ext cx="3164390" cy="1237030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799765" y="5783630"/>
            <a:ext cx="595035" cy="338554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r">
              <a:defRPr/>
            </a:pPr>
            <a:r>
              <a:rPr lang="ja-JP" altLang="en-US" sz="1400" u="sng" dirty="0" smtClean="0">
                <a:solidFill>
                  <a:schemeClr val="accent6"/>
                </a:solidFill>
                <a:ea typeface="HGP創英角ｺﾞｼｯｸUB" panose="020B0900000000000000" pitchFamily="50" charset="-128"/>
                <a:cs typeface="Meiryo UI" panose="020B0604030504040204" pitchFamily="50" charset="-128"/>
              </a:rPr>
              <a:t>兼原　亮太</a:t>
            </a:r>
            <a:endParaRPr lang="ja-JP" altLang="en-US" sz="1400" u="sng" dirty="0">
              <a:solidFill>
                <a:schemeClr val="accent6"/>
              </a:solidFill>
              <a:ea typeface="HGP創英角ｺﾞｼｯｸUB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6"/>
          <p:cNvSpPr>
            <a:spLocks noChangeArrowheads="1"/>
          </p:cNvSpPr>
          <p:nvPr/>
        </p:nvSpPr>
        <p:spPr bwMode="auto">
          <a:xfrm>
            <a:off x="261263" y="5888296"/>
            <a:ext cx="825041" cy="91973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50" name="テキスト ボックス 53"/>
          <p:cNvSpPr txBox="1">
            <a:spLocks noChangeArrowheads="1"/>
          </p:cNvSpPr>
          <p:nvPr/>
        </p:nvSpPr>
        <p:spPr bwMode="auto">
          <a:xfrm>
            <a:off x="272306" y="6125806"/>
            <a:ext cx="800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r>
              <a:rPr lang="ja-JP" altLang="en-US" sz="1600" dirty="0" smtClean="0"/>
              <a:t>写真等</a:t>
            </a:r>
            <a:endParaRPr lang="en-US" altLang="ja-JP" sz="1600" dirty="0" smtClean="0"/>
          </a:p>
        </p:txBody>
      </p:sp>
      <p:sp>
        <p:nvSpPr>
          <p:cNvPr id="51" name="テキスト ボックス 68"/>
          <p:cNvSpPr txBox="1">
            <a:spLocks noChangeArrowheads="1"/>
          </p:cNvSpPr>
          <p:nvPr/>
        </p:nvSpPr>
        <p:spPr bwMode="auto">
          <a:xfrm>
            <a:off x="1023027" y="5982552"/>
            <a:ext cx="2448273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入社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2010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月（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年目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在籍</a:t>
            </a: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時学科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：電気工学専攻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業務経験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 ④、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⑤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メッセージ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：何でも気軽にご相談下さい。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明大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OB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としてご協力いたします。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2" name="正方形/長方形 31"/>
          <p:cNvSpPr>
            <a:spLocks noChangeArrowheads="1"/>
          </p:cNvSpPr>
          <p:nvPr/>
        </p:nvSpPr>
        <p:spPr bwMode="auto">
          <a:xfrm>
            <a:off x="3512666" y="5816288"/>
            <a:ext cx="3164390" cy="1237030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118641" y="5783630"/>
            <a:ext cx="595035" cy="338554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r">
              <a:defRPr/>
            </a:pPr>
            <a:r>
              <a:rPr lang="ja-JP" altLang="en-US" sz="1400" u="sng" dirty="0">
                <a:solidFill>
                  <a:schemeClr val="accent6"/>
                </a:solidFill>
                <a:ea typeface="HGP創英角ｺﾞｼｯｸUB" panose="020B0900000000000000" pitchFamily="50" charset="-128"/>
                <a:cs typeface="Meiryo UI" panose="020B0604030504040204" pitchFamily="50" charset="-128"/>
              </a:rPr>
              <a:t>中原　悠佑</a:t>
            </a:r>
          </a:p>
        </p:txBody>
      </p:sp>
      <p:sp>
        <p:nvSpPr>
          <p:cNvPr id="55" name="テキスト ボックス 53"/>
          <p:cNvSpPr txBox="1">
            <a:spLocks noChangeArrowheads="1"/>
          </p:cNvSpPr>
          <p:nvPr/>
        </p:nvSpPr>
        <p:spPr bwMode="auto">
          <a:xfrm>
            <a:off x="3591181" y="6125806"/>
            <a:ext cx="800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r>
              <a:rPr lang="ja-JP" altLang="en-US" sz="1600" dirty="0" smtClean="0"/>
              <a:t>写真等</a:t>
            </a:r>
            <a:endParaRPr lang="en-US" altLang="ja-JP" sz="1600" dirty="0" smtClean="0"/>
          </a:p>
        </p:txBody>
      </p:sp>
      <p:sp>
        <p:nvSpPr>
          <p:cNvPr id="56" name="テキスト ボックス 68"/>
          <p:cNvSpPr txBox="1">
            <a:spLocks noChangeArrowheads="1"/>
          </p:cNvSpPr>
          <p:nvPr/>
        </p:nvSpPr>
        <p:spPr bwMode="auto">
          <a:xfrm>
            <a:off x="4339724" y="5997792"/>
            <a:ext cx="2473652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HGP創英角ｺﾞｼｯｸUB" pitchFamily="50" charset="-128"/>
                <a:ea typeface="HG丸ｺﾞｼｯｸM-PRO" pitchFamily="50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入社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2012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月（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年目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在籍</a:t>
            </a:r>
            <a:r>
              <a:rPr lang="ja-JP" altLang="en-US" sz="105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時学科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：電気工学専攻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業務経験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：①、②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メッセージ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：気軽に何でもご相談下さい！</a:t>
            </a:r>
            <a:endParaRPr lang="en-US" altLang="ja-JP" sz="105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（</a:t>
            </a:r>
            <a:r>
              <a:rPr lang="en-US" altLang="ja-JP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東、就職活動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</a:t>
            </a:r>
            <a:r>
              <a:rPr lang="en-US" altLang="ja-JP" sz="1050" b="1" dirty="0" err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etc</a:t>
            </a:r>
            <a:r>
              <a:rPr lang="ja-JP" altLang="en-US" sz="105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54" y="4507250"/>
            <a:ext cx="792087" cy="941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\\10.41.17.5\南関東_サービスサポート部_アクセスサポートセンタ_事業推進部門\担当間共有\【その他】\H27年度\070_総務\顔写真\事業推進\中村 浩之_1519639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64" t="2952" r="26874" b="39645"/>
          <a:stretch/>
        </p:blipFill>
        <p:spPr bwMode="auto">
          <a:xfrm>
            <a:off x="3591181" y="3163090"/>
            <a:ext cx="800219" cy="895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takas-suzuki\Desktop\20141007光アンバンドル写真\1158494光アンバンドル戸村健一郎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61"/>
          <a:stretch/>
        </p:blipFill>
        <p:spPr bwMode="auto">
          <a:xfrm>
            <a:off x="287054" y="1770946"/>
            <a:ext cx="777339" cy="91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4" descr="Y:\マイドキュメント\◆北海道時代\その他\写真\ryouta_kanehara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9" t="-1" r="20947" b="18079"/>
          <a:stretch/>
        </p:blipFill>
        <p:spPr bwMode="auto">
          <a:xfrm>
            <a:off x="271814" y="5888296"/>
            <a:ext cx="811066" cy="91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933616" y="7115816"/>
            <a:ext cx="1261884" cy="289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業務経験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対応表</a:t>
            </a:r>
            <a:endParaRPr lang="en-US" altLang="ja-JP" sz="1200" b="1" u="sng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292530" y="7713360"/>
            <a:ext cx="1980000" cy="2987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②：システムエンジニア</a:t>
            </a:r>
            <a:endParaRPr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672" y="7749730"/>
            <a:ext cx="297556" cy="213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正方形/長方形 86"/>
          <p:cNvSpPr/>
          <p:nvPr/>
        </p:nvSpPr>
        <p:spPr>
          <a:xfrm>
            <a:off x="1292530" y="7409086"/>
            <a:ext cx="1980000" cy="2987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①：サービス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企画・開発</a:t>
            </a:r>
          </a:p>
        </p:txBody>
      </p:sp>
      <p:pic>
        <p:nvPicPr>
          <p:cNvPr id="8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372" y="7436406"/>
            <a:ext cx="288032" cy="25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正方形/長方形 89"/>
          <p:cNvSpPr/>
          <p:nvPr/>
        </p:nvSpPr>
        <p:spPr>
          <a:xfrm>
            <a:off x="3525584" y="8017632"/>
            <a:ext cx="1980000" cy="2987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⑥：事業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支援・管理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1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534" y="8045884"/>
            <a:ext cx="291575" cy="234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正方形/長方形 91"/>
          <p:cNvSpPr/>
          <p:nvPr/>
        </p:nvSpPr>
        <p:spPr>
          <a:xfrm>
            <a:off x="1292530" y="8017633"/>
            <a:ext cx="1980000" cy="2987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③：研究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3525584" y="7409086"/>
            <a:ext cx="1980000" cy="2987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④：ネットワークプランナー</a:t>
            </a:r>
            <a:endParaRPr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4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90" y="8045884"/>
            <a:ext cx="285096" cy="23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正方形/長方形 95"/>
          <p:cNvSpPr/>
          <p:nvPr/>
        </p:nvSpPr>
        <p:spPr>
          <a:xfrm>
            <a:off x="3525584" y="7713359"/>
            <a:ext cx="1980000" cy="2987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⑤：サービスマネジメント</a:t>
            </a:r>
            <a:endParaRPr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7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7432421"/>
            <a:ext cx="296862" cy="240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7744068"/>
            <a:ext cx="306685" cy="23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05" t="23785" r="40319" b="36309"/>
          <a:stretch/>
        </p:blipFill>
        <p:spPr bwMode="auto">
          <a:xfrm>
            <a:off x="3581656" y="4509120"/>
            <a:ext cx="823523" cy="96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838" y="1770946"/>
            <a:ext cx="798562" cy="9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" name="図 94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73"/>
          <a:stretch/>
        </p:blipFill>
        <p:spPr bwMode="auto">
          <a:xfrm>
            <a:off x="248328" y="3149755"/>
            <a:ext cx="830950" cy="9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mailbox://Y:/Thunderbird/Profiles/xdp8vjbk.default/Mail/pop.east.ntt.co.jp/Inbox?number=2273067122&amp;part=1.2&amp;type=image/jpeg&amp;filename=IMG_384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AutoShape 4" descr="mailbox://Y:/Thunderbird/Profiles/xdp8vjbk.default/Mail/pop.east.ntt.co.jp/Inbox?number=2273067122&amp;part=1.2&amp;type=image/jpeg&amp;filename=IMG_384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25" t="15441" r="26420" b="19755"/>
          <a:stretch/>
        </p:blipFill>
        <p:spPr>
          <a:xfrm>
            <a:off x="3566359" y="5888296"/>
            <a:ext cx="825041" cy="98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339</Words>
  <Application>Microsoft Office PowerPoint</Application>
  <PresentationFormat>画面に合わせる (4:3)</PresentationFormat>
  <Paragraphs>68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nakamura-hiroyuki</dc:creator>
  <cp:lastModifiedBy>高度化推進部CS開発担当_加藤(0422-59-5008)</cp:lastModifiedBy>
  <cp:revision>39</cp:revision>
  <dcterms:created xsi:type="dcterms:W3CDTF">2015-03-10T09:41:04Z</dcterms:created>
  <dcterms:modified xsi:type="dcterms:W3CDTF">2016-02-15T00:17:12Z</dcterms:modified>
</cp:coreProperties>
</file>