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7192963" cy="10323513"/>
  <p:notesSz cx="7099300" cy="102235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7768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5536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43304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91073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388413" algn="l" defTabSz="95536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866095" algn="l" defTabSz="95536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343778" algn="l" defTabSz="95536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821460" algn="l" defTabSz="955365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CCFF"/>
    <a:srgbClr val="FF00FF"/>
    <a:srgbClr val="FF66FF"/>
    <a:srgbClr val="FFFF99"/>
    <a:srgbClr val="FFF49F"/>
    <a:srgbClr val="FFE9BD"/>
    <a:srgbClr val="FFDF9F"/>
    <a:srgbClr val="FFF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7746" autoAdjust="0"/>
  </p:normalViewPr>
  <p:slideViewPr>
    <p:cSldViewPr>
      <p:cViewPr varScale="1">
        <p:scale>
          <a:sx n="76" d="100"/>
          <a:sy n="76" d="100"/>
        </p:scale>
        <p:origin x="-3312" y="-102"/>
      </p:cViewPr>
      <p:guideLst>
        <p:guide orient="horz" pos="3252"/>
        <p:guide pos="22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8" y="-96"/>
      </p:cViewPr>
      <p:guideLst>
        <p:guide orient="horz" pos="3220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0618" cy="54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96" tIns="47298" rIns="94596" bIns="47298" numCol="1" anchor="t" anchorCtr="0" compatLnSpc="1">
            <a:prstTxWarp prst="textNoShape">
              <a:avLst/>
            </a:prstTxWarp>
          </a:bodyPr>
          <a:lstStyle>
            <a:lvl1pPr defTabSz="946595">
              <a:defRPr sz="1200"/>
            </a:lvl1pPr>
          </a:lstStyle>
          <a:p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4402" y="0"/>
            <a:ext cx="3020317" cy="54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96" tIns="47298" rIns="94596" bIns="47298" numCol="1" anchor="t" anchorCtr="0" compatLnSpc="1">
            <a:prstTxWarp prst="textNoShape">
              <a:avLst/>
            </a:prstTxWarp>
          </a:bodyPr>
          <a:lstStyle>
            <a:lvl1pPr algn="r" defTabSz="946595">
              <a:defRPr sz="1200"/>
            </a:lvl1pPr>
          </a:lstStyle>
          <a:p>
            <a:fld id="{710511EA-3449-47F1-AABE-1B85AD11961C}" type="datetimeFigureOut">
              <a:rPr lang="ja-JP" altLang="en-US"/>
              <a:pPr/>
              <a:t>2016/2/16</a:t>
            </a:fld>
            <a:endParaRPr lang="en-US" altLang="ja-JP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8817"/>
            <a:ext cx="3100618" cy="47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96" tIns="47298" rIns="94596" bIns="47298" numCol="1" anchor="b" anchorCtr="0" compatLnSpc="1">
            <a:prstTxWarp prst="textNoShape">
              <a:avLst/>
            </a:prstTxWarp>
          </a:bodyPr>
          <a:lstStyle>
            <a:lvl1pPr defTabSz="946595">
              <a:defRPr sz="1200"/>
            </a:lvl1pPr>
          </a:lstStyle>
          <a:p>
            <a:endParaRPr lang="en-US" altLang="ja-JP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4402" y="9718817"/>
            <a:ext cx="3020317" cy="47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96" tIns="47298" rIns="94596" bIns="47298" numCol="1" anchor="b" anchorCtr="0" compatLnSpc="1">
            <a:prstTxWarp prst="textNoShape">
              <a:avLst/>
            </a:prstTxWarp>
          </a:bodyPr>
          <a:lstStyle>
            <a:lvl1pPr algn="r" defTabSz="946595">
              <a:defRPr sz="1200"/>
            </a:lvl1pPr>
          </a:lstStyle>
          <a:p>
            <a:fld id="{408218B0-EA06-4D22-934C-0679AEDCD95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6697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25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68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536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304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073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88413" algn="l" defTabSz="95536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66095" algn="l" defTabSz="95536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43778" algn="l" defTabSz="95536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21460" algn="l" defTabSz="95536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769938"/>
            <a:ext cx="2668588" cy="3830637"/>
          </a:xfrm>
          <a:prstGeom prst="rect">
            <a:avLst/>
          </a:prstGeo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11241" y="4856975"/>
            <a:ext cx="5676818" cy="4598952"/>
          </a:xfrm>
          <a:prstGeom prst="rect">
            <a:avLst/>
          </a:prstGeom>
        </p:spPr>
        <p:txBody>
          <a:bodyPr lIns="93845" tIns="46922" rIns="93845" bIns="46922"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4019988" y="9712326"/>
            <a:ext cx="3077674" cy="509552"/>
          </a:xfrm>
          <a:prstGeom prst="rect">
            <a:avLst/>
          </a:prstGeom>
        </p:spPr>
        <p:txBody>
          <a:bodyPr lIns="93845" tIns="46922" rIns="93845" bIns="46922"/>
          <a:lstStyle/>
          <a:p>
            <a:fld id="{C961744F-F04E-4F80-A9DA-07AAE7163375}" type="slidenum">
              <a:rPr lang="ja-JP" altLang="en-US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33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472" y="3206246"/>
            <a:ext cx="6114019" cy="221359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8945" y="5849991"/>
            <a:ext cx="5035074" cy="2638783"/>
          </a:xfrm>
        </p:spPr>
        <p:txBody>
          <a:bodyPr/>
          <a:lstStyle>
            <a:lvl1pPr marL="0" indent="0" algn="ctr">
              <a:buNone/>
              <a:defRPr/>
            </a:lvl1pPr>
            <a:lvl2pPr marL="477683" indent="0" algn="ctr">
              <a:buNone/>
              <a:defRPr/>
            </a:lvl2pPr>
            <a:lvl3pPr marL="955365" indent="0" algn="ctr">
              <a:buNone/>
              <a:defRPr/>
            </a:lvl3pPr>
            <a:lvl4pPr marL="1433048" indent="0" algn="ctr">
              <a:buNone/>
              <a:defRPr/>
            </a:lvl4pPr>
            <a:lvl5pPr marL="1910730" indent="0" algn="ctr">
              <a:buNone/>
              <a:defRPr/>
            </a:lvl5pPr>
            <a:lvl6pPr marL="2388413" indent="0" algn="ctr">
              <a:buNone/>
              <a:defRPr/>
            </a:lvl6pPr>
            <a:lvl7pPr marL="2866095" indent="0" algn="ctr">
              <a:buNone/>
              <a:defRPr/>
            </a:lvl7pPr>
            <a:lvl8pPr marL="3343778" indent="0" algn="ctr">
              <a:buNone/>
              <a:defRPr/>
            </a:lvl8pPr>
            <a:lvl9pPr marL="382146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24F28-FDF6-44A9-95E2-F1A77F7F6E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72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0D998-3F10-4FA0-8232-2B82913CAC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371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4898" y="413602"/>
            <a:ext cx="1618417" cy="8808074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648" y="413602"/>
            <a:ext cx="4695406" cy="8808074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7E14A-5301-4A12-8F3F-E8DAA50CF6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4537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59648" y="413602"/>
            <a:ext cx="6473667" cy="880807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7ACD8-C867-4F61-B60D-9C4165C7B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88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884D5-0B61-4E56-824E-FB09086198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580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7778" y="6634181"/>
            <a:ext cx="6114019" cy="2049813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7778" y="4375913"/>
            <a:ext cx="6114019" cy="2258268"/>
          </a:xfrm>
        </p:spPr>
        <p:txBody>
          <a:bodyPr anchor="b"/>
          <a:lstStyle>
            <a:lvl1pPr marL="0" indent="0">
              <a:buNone/>
              <a:defRPr sz="2100"/>
            </a:lvl1pPr>
            <a:lvl2pPr marL="477683" indent="0">
              <a:buNone/>
              <a:defRPr sz="1900"/>
            </a:lvl2pPr>
            <a:lvl3pPr marL="955365" indent="0">
              <a:buNone/>
              <a:defRPr sz="1700"/>
            </a:lvl3pPr>
            <a:lvl4pPr marL="1433048" indent="0">
              <a:buNone/>
              <a:defRPr sz="1500"/>
            </a:lvl4pPr>
            <a:lvl5pPr marL="1910730" indent="0">
              <a:buNone/>
              <a:defRPr sz="1500"/>
            </a:lvl5pPr>
            <a:lvl6pPr marL="2388413" indent="0">
              <a:buNone/>
              <a:defRPr sz="1500"/>
            </a:lvl6pPr>
            <a:lvl7pPr marL="2866095" indent="0">
              <a:buNone/>
              <a:defRPr sz="1500"/>
            </a:lvl7pPr>
            <a:lvl8pPr marL="3343778" indent="0">
              <a:buNone/>
              <a:defRPr sz="1500"/>
            </a:lvl8pPr>
            <a:lvl9pPr marL="3821460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B99-3E5A-427A-A19F-840DBA9D50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343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9648" y="2408820"/>
            <a:ext cx="3156912" cy="68128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6403" y="2408820"/>
            <a:ext cx="3156912" cy="68128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47A84-FEE0-4C61-90D1-02BDF3A69E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80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9648" y="2311211"/>
            <a:ext cx="3178558" cy="96286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683" indent="0">
              <a:buNone/>
              <a:defRPr sz="2100" b="1"/>
            </a:lvl2pPr>
            <a:lvl3pPr marL="955365" indent="0">
              <a:buNone/>
              <a:defRPr sz="1900" b="1"/>
            </a:lvl3pPr>
            <a:lvl4pPr marL="1433048" indent="0">
              <a:buNone/>
              <a:defRPr sz="1700" b="1"/>
            </a:lvl4pPr>
            <a:lvl5pPr marL="1910730" indent="0">
              <a:buNone/>
              <a:defRPr sz="1700" b="1"/>
            </a:lvl5pPr>
            <a:lvl6pPr marL="2388413" indent="0">
              <a:buNone/>
              <a:defRPr sz="1700" b="1"/>
            </a:lvl6pPr>
            <a:lvl7pPr marL="2866095" indent="0">
              <a:buNone/>
              <a:defRPr sz="1700" b="1"/>
            </a:lvl7pPr>
            <a:lvl8pPr marL="3343778" indent="0">
              <a:buNone/>
              <a:defRPr sz="1700" b="1"/>
            </a:lvl8pPr>
            <a:lvl9pPr marL="3821460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9648" y="3274076"/>
            <a:ext cx="3178558" cy="594760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4759" y="2311211"/>
            <a:ext cx="3178557" cy="96286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683" indent="0">
              <a:buNone/>
              <a:defRPr sz="2100" b="1"/>
            </a:lvl2pPr>
            <a:lvl3pPr marL="955365" indent="0">
              <a:buNone/>
              <a:defRPr sz="1900" b="1"/>
            </a:lvl3pPr>
            <a:lvl4pPr marL="1433048" indent="0">
              <a:buNone/>
              <a:defRPr sz="1700" b="1"/>
            </a:lvl4pPr>
            <a:lvl5pPr marL="1910730" indent="0">
              <a:buNone/>
              <a:defRPr sz="1700" b="1"/>
            </a:lvl5pPr>
            <a:lvl6pPr marL="2388413" indent="0">
              <a:buNone/>
              <a:defRPr sz="1700" b="1"/>
            </a:lvl6pPr>
            <a:lvl7pPr marL="2866095" indent="0">
              <a:buNone/>
              <a:defRPr sz="1700" b="1"/>
            </a:lvl7pPr>
            <a:lvl8pPr marL="3343778" indent="0">
              <a:buNone/>
              <a:defRPr sz="1700" b="1"/>
            </a:lvl8pPr>
            <a:lvl9pPr marL="3821460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4759" y="3274076"/>
            <a:ext cx="3178557" cy="594760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D636-088A-43CD-B934-8C92CCC94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5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75D4D-BFF1-43A7-A408-0F1BD8488B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49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95258-87E4-41EE-9AAA-4B8F178D3F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7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648" y="410294"/>
            <a:ext cx="2366019" cy="175036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2249" y="410294"/>
            <a:ext cx="4021066" cy="881138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9648" y="2160658"/>
            <a:ext cx="2366019" cy="7061018"/>
          </a:xfrm>
        </p:spPr>
        <p:txBody>
          <a:bodyPr/>
          <a:lstStyle>
            <a:lvl1pPr marL="0" indent="0">
              <a:buNone/>
              <a:defRPr sz="1500"/>
            </a:lvl1pPr>
            <a:lvl2pPr marL="477683" indent="0">
              <a:buNone/>
              <a:defRPr sz="1300"/>
            </a:lvl2pPr>
            <a:lvl3pPr marL="955365" indent="0">
              <a:buNone/>
              <a:defRPr sz="1000"/>
            </a:lvl3pPr>
            <a:lvl4pPr marL="1433048" indent="0">
              <a:buNone/>
              <a:defRPr sz="900"/>
            </a:lvl4pPr>
            <a:lvl5pPr marL="1910730" indent="0">
              <a:buNone/>
              <a:defRPr sz="900"/>
            </a:lvl5pPr>
            <a:lvl6pPr marL="2388413" indent="0">
              <a:buNone/>
              <a:defRPr sz="900"/>
            </a:lvl6pPr>
            <a:lvl7pPr marL="2866095" indent="0">
              <a:buNone/>
              <a:defRPr sz="900"/>
            </a:lvl7pPr>
            <a:lvl8pPr marL="3343778" indent="0">
              <a:buNone/>
              <a:defRPr sz="900"/>
            </a:lvl8pPr>
            <a:lvl9pPr marL="382146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E2E06-A5A7-423B-98E1-681978073C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80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0287" y="7226459"/>
            <a:ext cx="4315778" cy="8536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0287" y="923160"/>
            <a:ext cx="4315778" cy="6194108"/>
          </a:xfrm>
        </p:spPr>
        <p:txBody>
          <a:bodyPr/>
          <a:lstStyle>
            <a:lvl1pPr marL="0" indent="0">
              <a:buNone/>
              <a:defRPr sz="3300"/>
            </a:lvl1pPr>
            <a:lvl2pPr marL="477683" indent="0">
              <a:buNone/>
              <a:defRPr sz="2900"/>
            </a:lvl2pPr>
            <a:lvl3pPr marL="955365" indent="0">
              <a:buNone/>
              <a:defRPr sz="2500"/>
            </a:lvl3pPr>
            <a:lvl4pPr marL="1433048" indent="0">
              <a:buNone/>
              <a:defRPr sz="2100"/>
            </a:lvl4pPr>
            <a:lvl5pPr marL="1910730" indent="0">
              <a:buNone/>
              <a:defRPr sz="2100"/>
            </a:lvl5pPr>
            <a:lvl6pPr marL="2388413" indent="0">
              <a:buNone/>
              <a:defRPr sz="2100"/>
            </a:lvl6pPr>
            <a:lvl7pPr marL="2866095" indent="0">
              <a:buNone/>
              <a:defRPr sz="2100"/>
            </a:lvl7pPr>
            <a:lvl8pPr marL="3343778" indent="0">
              <a:buNone/>
              <a:defRPr sz="2100"/>
            </a:lvl8pPr>
            <a:lvl9pPr marL="3821460" indent="0">
              <a:buNone/>
              <a:defRPr sz="21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0287" y="8080134"/>
            <a:ext cx="4315778" cy="1211027"/>
          </a:xfrm>
        </p:spPr>
        <p:txBody>
          <a:bodyPr/>
          <a:lstStyle>
            <a:lvl1pPr marL="0" indent="0">
              <a:buNone/>
              <a:defRPr sz="1500"/>
            </a:lvl1pPr>
            <a:lvl2pPr marL="477683" indent="0">
              <a:buNone/>
              <a:defRPr sz="1300"/>
            </a:lvl2pPr>
            <a:lvl3pPr marL="955365" indent="0">
              <a:buNone/>
              <a:defRPr sz="1000"/>
            </a:lvl3pPr>
            <a:lvl4pPr marL="1433048" indent="0">
              <a:buNone/>
              <a:defRPr sz="900"/>
            </a:lvl4pPr>
            <a:lvl5pPr marL="1910730" indent="0">
              <a:buNone/>
              <a:defRPr sz="900"/>
            </a:lvl5pPr>
            <a:lvl6pPr marL="2388413" indent="0">
              <a:buNone/>
              <a:defRPr sz="900"/>
            </a:lvl6pPr>
            <a:lvl7pPr marL="2866095" indent="0">
              <a:buNone/>
              <a:defRPr sz="900"/>
            </a:lvl7pPr>
            <a:lvl8pPr marL="3343778" indent="0">
              <a:buNone/>
              <a:defRPr sz="900"/>
            </a:lvl8pPr>
            <a:lvl9pPr marL="382146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0C23A-1E7B-4370-A7E0-8D2A4EA0C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28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9648" y="413602"/>
            <a:ext cx="6473667" cy="172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37" tIns="47768" rIns="95537" bIns="477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9648" y="2408820"/>
            <a:ext cx="6473667" cy="681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37" tIns="47768" rIns="95537" bIns="477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9648" y="9400353"/>
            <a:ext cx="1678358" cy="71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8" rIns="95537" bIns="47768" numCol="1" anchor="t" anchorCtr="0" compatLnSpc="1">
            <a:prstTxWarp prst="textNoShape">
              <a:avLst/>
            </a:prstTxWarp>
          </a:bodyPr>
          <a:lstStyle>
            <a:lvl1pPr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57596" y="9400353"/>
            <a:ext cx="2277772" cy="71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8" rIns="95537" bIns="47768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54957" y="9400353"/>
            <a:ext cx="1678358" cy="71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8" rIns="95537" bIns="47768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fld id="{9FADF9E3-132C-46E6-AAC9-F1B37092C2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77683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55365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433048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910730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58262" indent="-358262" algn="l" rtl="0" eaLnBrk="0" fontAlgn="base" hangingPunct="0">
        <a:spcBef>
          <a:spcPct val="20000"/>
        </a:spcBef>
        <a:spcAft>
          <a:spcPct val="0"/>
        </a:spcAft>
        <a:buChar char="•"/>
        <a:defRPr kumimoji="1" sz="3300">
          <a:solidFill>
            <a:schemeClr val="tx1"/>
          </a:solidFill>
          <a:latin typeface="+mn-lt"/>
          <a:ea typeface="+mn-ea"/>
          <a:cs typeface="+mn-cs"/>
        </a:defRPr>
      </a:lvl1pPr>
      <a:lvl2pPr marL="776234" indent="-298552" algn="l" rtl="0" eaLnBrk="0" fontAlgn="base" hangingPunct="0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4206" indent="-238841" algn="l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71889" indent="-238841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49572" indent="-238841" algn="l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27254" indent="-238841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104937" indent="-238841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82619" indent="-238841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4060302" indent="-238841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683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5365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3048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730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8413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6095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3778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460" algn="l" defTabSz="95536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b.axol.jp/17/s/recruit/entr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hyperlink" Target="http://www.ntt-east.co.jp/recruit/new-gra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0" y="0"/>
            <a:ext cx="7192963" cy="10323513"/>
          </a:xfrm>
          <a:prstGeom prst="rect">
            <a:avLst/>
          </a:prstGeom>
          <a:gradFill>
            <a:gsLst>
              <a:gs pos="68000">
                <a:srgbClr val="E8EBD8">
                  <a:lumMod val="50000"/>
                  <a:lumOff val="50000"/>
                </a:srgbClr>
              </a:gs>
              <a:gs pos="0">
                <a:srgbClr val="88C9CE"/>
              </a:gs>
              <a:gs pos="53000">
                <a:srgbClr val="D6ECEE">
                  <a:lumMod val="62000"/>
                  <a:lumOff val="38000"/>
                </a:srgbClr>
              </a:gs>
              <a:gs pos="97917">
                <a:schemeClr val="accent2">
                  <a:lumMod val="40000"/>
                  <a:lumOff val="60000"/>
                </a:schemeClr>
              </a:gs>
              <a:gs pos="87000">
                <a:srgbClr val="E8D8C6"/>
              </a:gs>
              <a:gs pos="79000">
                <a:srgbClr val="FFE9B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37" tIns="47768" rIns="95537" bIns="47768" rtlCol="0" anchor="ctr"/>
          <a:lstStyle/>
          <a:p>
            <a:pPr algn="ctr"/>
            <a:endParaRPr kumimoji="1" lang="ja-JP" altLang="en-US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8686" name="Rectangle 1034"/>
          <p:cNvSpPr>
            <a:spLocks noChangeArrowheads="1"/>
          </p:cNvSpPr>
          <p:nvPr/>
        </p:nvSpPr>
        <p:spPr bwMode="auto">
          <a:xfrm>
            <a:off x="0" y="60033"/>
            <a:ext cx="7192963" cy="189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537" tIns="47768" rIns="95537" bIns="47768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4200" b="1" i="1" dirty="0">
                <a:solidFill>
                  <a:srgbClr val="0033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その挑戦で、未来を動かせ。</a:t>
            </a:r>
            <a:r>
              <a:rPr lang="ja-JP" altLang="en-US" sz="7500" b="1" dirty="0">
                <a:solidFill>
                  <a:srgbClr val="0033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ＮＴＴ</a:t>
            </a:r>
            <a:r>
              <a:rPr lang="ja-JP" altLang="en-US" sz="7500" dirty="0">
                <a:solidFill>
                  <a:srgbClr val="003366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東日本</a:t>
            </a: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4071610" y="9964506"/>
            <a:ext cx="3108803" cy="32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537" tIns="47768" rIns="95537" bIns="47768">
            <a:spAutoFit/>
          </a:bodyPr>
          <a:lstStyle/>
          <a:p>
            <a:pPr algn="r"/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ＮＴＴ</a:t>
            </a:r>
            <a:r>
              <a:rPr lang="zh-TW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東日本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明治</a:t>
            </a:r>
            <a:r>
              <a:rPr lang="zh-TW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ＯＢ</a:t>
            </a:r>
            <a:r>
              <a:rPr lang="en-US" altLang="zh-TW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</a:t>
            </a:r>
            <a:r>
              <a:rPr lang="zh-TW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有志</a:t>
            </a:r>
            <a:endParaRPr lang="ja-JP" altLang="en-US" sz="1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348903" y="2160038"/>
            <a:ext cx="6489805" cy="525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5537" tIns="47768" rIns="95537" bIns="47768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ja-JP" sz="2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lang="ja-JP" altLang="en-US" sz="2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第１回 </a:t>
            </a:r>
            <a:r>
              <a:rPr lang="ja-JP" altLang="en-US" sz="2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明治大学ＯＢ</a:t>
            </a:r>
            <a:r>
              <a:rPr lang="en-US" altLang="ja-JP" sz="2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2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ＯＧ懇談会</a:t>
            </a:r>
            <a:r>
              <a:rPr lang="ja-JP" altLang="en-US" sz="2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のご案内</a:t>
            </a:r>
            <a:r>
              <a:rPr lang="en-US" altLang="ja-JP" sz="2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lang="ja-JP" altLang="en-US" sz="2900" dirty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■日程：　</a:t>
            </a:r>
            <a:r>
              <a:rPr lang="ja-JP" altLang="en-US" sz="1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２０１６年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３月</a:t>
            </a:r>
            <a:r>
              <a:rPr lang="ja-JP" altLang="en-US" sz="1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１５日（火）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en-US" altLang="ja-JP" sz="19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■時間：　１４：４０～１６：１０</a:t>
            </a:r>
            <a:endParaRPr lang="en-US" altLang="ja-JP" sz="19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■会場：　</a:t>
            </a:r>
            <a:r>
              <a:rPr lang="ja-JP" altLang="en-US" sz="1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生田キャンパス中央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校舎 ３階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ja-JP" altLang="en-US" sz="19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０３０９教室</a:t>
            </a:r>
            <a:endParaRPr lang="en-US" altLang="ja-JP" sz="19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■内容：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【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ＯＢ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ＯＧの業務紹介および体験談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【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ＯＢ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ＯＧとの対話会・質疑応答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【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３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採用について</a:t>
            </a:r>
          </a:p>
          <a:p>
            <a:pPr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■対象：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２０１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６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４月～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２０１７年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３月に大学卒業見込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or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大学院修了見込の方</a:t>
            </a:r>
          </a:p>
          <a:p>
            <a:pPr>
              <a:buNone/>
            </a:pP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２０１３年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４月～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２０１６年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３月に大学卒業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or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大学院を修了し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、正社員</a:t>
            </a:r>
            <a:endParaRPr lang="en-US" altLang="ja-JP" sz="15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buNone/>
            </a:pP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en-US" altLang="ja-JP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            </a:t>
            </a:r>
            <a:r>
              <a:rPr lang="ja-JP" altLang="en-US" sz="1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して就労経験のない方</a:t>
            </a:r>
            <a:endParaRPr lang="en-US" altLang="ja-JP" sz="1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buNone/>
            </a:pPr>
            <a:endParaRPr lang="ja-JP" altLang="en-US" sz="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■参加予定者： 明治大学ＯＢ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 社員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_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８名程度</a:t>
            </a:r>
            <a:endParaRPr lang="en-US" altLang="ja-JP" sz="19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■問合わせ先</a:t>
            </a:r>
            <a:r>
              <a:rPr lang="ja-JP" altLang="en-US" sz="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ja-JP" altLang="en-US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 </a:t>
            </a:r>
            <a:r>
              <a:rPr lang="en-US" altLang="ja-JP" sz="19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meiji-cc@ml.east.ntt.co.jp</a:t>
            </a:r>
            <a:endParaRPr lang="en-US" altLang="ja-JP" sz="17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en-US" altLang="ja-JP" sz="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事前申し込みは不要です。</a:t>
            </a:r>
            <a:endParaRPr lang="en-US" altLang="ja-JP" sz="1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本イベントは選考には関係ありません。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	</a:t>
            </a:r>
            <a:r>
              <a:rPr lang="ja-JP" altLang="en-US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お友達とお誘いあわせの上、お越しください</a:t>
            </a:r>
            <a:r>
              <a:rPr lang="en-US" altLang="ja-JP" sz="15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!!</a:t>
            </a:r>
            <a:endParaRPr lang="ja-JP" altLang="en-US" sz="15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8262" y="7112874"/>
            <a:ext cx="7069143" cy="2701546"/>
          </a:xfrm>
          <a:prstGeom prst="wedgeRoundRectCallout">
            <a:avLst>
              <a:gd name="adj1" fmla="val 34744"/>
              <a:gd name="adj2" fmla="val 55273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613" tIns="47768" rIns="37613" bIns="47768" rtlCol="0" anchor="ctr"/>
          <a:lstStyle/>
          <a:p>
            <a:pPr lvl="0"/>
            <a:r>
              <a:rPr lang="ja-JP" altLang="en-US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今後も、明治大学ＯＢ</a:t>
            </a:r>
            <a:r>
              <a:rPr lang="en-US" altLang="ja-JP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ＯＧ社員によるイベント</a:t>
            </a:r>
            <a:r>
              <a:rPr lang="en-US" altLang="ja-JP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lang="ja-JP" altLang="en-US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施設見</a:t>
            </a:r>
            <a:r>
              <a:rPr lang="ja-JP" altLang="en-US" sz="17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学会や懇親会等</a:t>
            </a:r>
            <a:r>
              <a:rPr lang="en-US" altLang="ja-JP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)</a:t>
            </a:r>
            <a:r>
              <a:rPr lang="ja-JP" altLang="en-US" sz="17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endParaRPr lang="en-US" altLang="ja-JP" sz="17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ja-JP" altLang="en-US" sz="17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開催</a:t>
            </a:r>
            <a:r>
              <a:rPr lang="ja-JP" altLang="en-US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を予定しています。詳細な日程･場所･参加方法は</a:t>
            </a:r>
            <a:r>
              <a:rPr lang="ja-JP" altLang="en-US" sz="17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、プレエントリー</a:t>
            </a:r>
            <a:endParaRPr lang="en-US" altLang="ja-JP" sz="17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ja-JP" altLang="en-US" sz="17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いただいた</a:t>
            </a:r>
            <a:r>
              <a:rPr lang="ja-JP" altLang="en-US" sz="17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方へ、逐次お知らせいたします。</a:t>
            </a:r>
            <a:endParaRPr lang="en-US" altLang="ja-JP" sz="1700" dirty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endParaRPr lang="en-US" altLang="ja-JP" sz="500" dirty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ja-JP" altLang="en-US" sz="25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プレエントリーはこちらから</a:t>
            </a:r>
            <a:r>
              <a:rPr lang="en-US" altLang="ja-JP" sz="25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!!</a:t>
            </a:r>
          </a:p>
          <a:p>
            <a:pPr lvl="0"/>
            <a:endParaRPr lang="en-US" altLang="ja-JP" sz="500" dirty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ja-JP" altLang="en-US" sz="1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プレエントリー用ＵＲＬ</a:t>
            </a:r>
            <a:r>
              <a:rPr lang="ja-JP" altLang="en-US" sz="1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endParaRPr lang="en-US" altLang="ja-JP" sz="1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en-US" altLang="ja-JP" sz="1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hlinkClick r:id="rId3"/>
              </a:rPr>
              <a:t>https://job.axol.jp/17/s/recruit/entry</a:t>
            </a:r>
            <a:r>
              <a:rPr lang="en-US" altLang="ja-JP" sz="1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hlinkClick r:id="rId3"/>
              </a:rPr>
              <a:t>/</a:t>
            </a:r>
            <a:endParaRPr lang="en-US" altLang="ja-JP" sz="1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endParaRPr lang="en-US" altLang="ja-JP" sz="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endParaRPr lang="en-US" altLang="ja-JP" sz="500" dirty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ja-JP" altLang="en-US" sz="1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ＮＴＴ東日本新卒採用ＨＰ</a:t>
            </a:r>
            <a:r>
              <a:rPr lang="ja-JP" altLang="en-US" sz="1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endParaRPr lang="en-US" altLang="ja-JP" sz="1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r>
              <a:rPr lang="en-US" altLang="ja-JP" sz="1500" dirty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hlinkClick r:id="rId4"/>
              </a:rPr>
              <a:t>http://www.ntt-east.co.jp/recruit/new-grad</a:t>
            </a:r>
            <a:r>
              <a:rPr lang="en-US" altLang="ja-JP" sz="1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hlinkClick r:id="rId4"/>
              </a:rPr>
              <a:t>/</a:t>
            </a:r>
            <a:endParaRPr lang="en-US" altLang="ja-JP" sz="1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lvl="0"/>
            <a:endParaRPr lang="en-US" altLang="ja-JP" sz="1500" dirty="0" smtClean="0">
              <a:solidFill>
                <a:srgbClr val="00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3918943" y="8265039"/>
            <a:ext cx="1546715" cy="825473"/>
            <a:chOff x="3984086" y="8193361"/>
            <a:chExt cx="1291201" cy="792088"/>
          </a:xfrm>
        </p:grpSpPr>
        <p:sp>
          <p:nvSpPr>
            <p:cNvPr id="11" name="右矢印 10"/>
            <p:cNvSpPr/>
            <p:nvPr/>
          </p:nvSpPr>
          <p:spPr>
            <a:xfrm>
              <a:off x="4018339" y="8193361"/>
              <a:ext cx="1256948" cy="792088"/>
            </a:xfrm>
            <a:prstGeom prst="rightArrow">
              <a:avLst>
                <a:gd name="adj1" fmla="val 75451"/>
                <a:gd name="adj2" fmla="val 41117"/>
              </a:avLst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984086" y="8358573"/>
              <a:ext cx="1215347" cy="4725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300" b="1" dirty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プレエントリー用</a:t>
              </a:r>
              <a:endParaRPr lang="en-US" altLang="ja-JP" sz="1300" b="1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  <a:p>
              <a:pPr algn="ctr"/>
              <a:r>
                <a:rPr lang="en-US" altLang="ja-JP" sz="1300" b="1" dirty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QR</a:t>
              </a:r>
              <a:r>
                <a:rPr lang="ja-JP" altLang="en-US" sz="1300" b="1" dirty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コード</a:t>
              </a:r>
              <a:endParaRPr lang="ja-JP" altLang="en-US" sz="13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 descr="\\hqfsrv010\Share_R\室部共有（hqfsrv010-R）\二部門採用CC_13_明治大学\13_明治大学\H29年度\160202_2月活動案\QR_Code (1)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394" y="7978585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105</Words>
  <Application>Microsoft Office PowerPoint</Application>
  <PresentationFormat>ユーザー設定</PresentationFormat>
  <Paragraphs>36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terrine</dc:creator>
  <cp:lastModifiedBy>nttadmin</cp:lastModifiedBy>
  <cp:revision>105</cp:revision>
  <dcterms:created xsi:type="dcterms:W3CDTF">2009-01-08T11:04:47Z</dcterms:created>
  <dcterms:modified xsi:type="dcterms:W3CDTF">2016-02-16T01:13:23Z</dcterms:modified>
</cp:coreProperties>
</file>